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974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5/30/2023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5/30/2023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5/30/2023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5/30/2023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5/30/2023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5/30/2023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5/30/2023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2023-05-30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6DD13B-4152-7CF2-45DC-CC2DD77233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1828800"/>
            <a:ext cx="6477000" cy="128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1515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2023-05-30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101</cp:revision>
  <cp:lastPrinted>2017-02-28T13:49:09Z</cp:lastPrinted>
  <dcterms:created xsi:type="dcterms:W3CDTF">2015-05-06T13:52:58Z</dcterms:created>
  <dcterms:modified xsi:type="dcterms:W3CDTF">2023-05-30T15:00:47Z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